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9" r:id="rId4"/>
    <p:sldId id="261" r:id="rId5"/>
    <p:sldId id="262" r:id="rId6"/>
    <p:sldId id="263" r:id="rId7"/>
    <p:sldId id="265" r:id="rId8"/>
  </p:sldIdLst>
  <p:sldSz cx="9144000" cy="5143500" type="screen16x9"/>
  <p:notesSz cx="6858000" cy="9144000"/>
  <p:embeddedFontLst>
    <p:embeddedFont>
      <p:font typeface="Dela Gothic One" panose="020B0604020202020204" charset="-128"/>
      <p:regular r:id="rId10"/>
    </p:embeddedFont>
    <p:embeddedFont>
      <p:font typeface="hind siliguri" panose="02000000000000000000" pitchFamily="2" charset="0"/>
      <p:regular r:id="rId11"/>
      <p:bold r:id="rId12"/>
    </p:embeddedFont>
    <p:embeddedFont>
      <p:font typeface="Karla" panose="020B0004030503030003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72BB7E-21AE-4925-968A-47C09CBCFE1E}">
  <a:tblStyle styleId="{4972BB7E-21AE-4925-968A-47C09CBCFE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28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0" y="-1725"/>
            <a:ext cx="346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58900" y="816916"/>
            <a:ext cx="3173400" cy="25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358900" y="3379366"/>
            <a:ext cx="3173400" cy="6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 sz="16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sz="1800">
                <a:latin typeface="Karla"/>
                <a:ea typeface="Karla"/>
                <a:cs typeface="Karla"/>
                <a:sym typeface="Karl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sz="1800">
                <a:latin typeface="Karla"/>
                <a:ea typeface="Karla"/>
                <a:cs typeface="Karla"/>
                <a:sym typeface="Karl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sz="1800">
                <a:latin typeface="Karla"/>
                <a:ea typeface="Karla"/>
                <a:cs typeface="Karla"/>
                <a:sym typeface="Karl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sz="1800">
                <a:latin typeface="Karla"/>
                <a:ea typeface="Karla"/>
                <a:cs typeface="Karla"/>
                <a:sym typeface="Karl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sz="1800">
                <a:latin typeface="Karla"/>
                <a:ea typeface="Karla"/>
                <a:cs typeface="Karla"/>
                <a:sym typeface="Karl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sz="1800">
                <a:latin typeface="Karla"/>
                <a:ea typeface="Karla"/>
                <a:cs typeface="Karla"/>
                <a:sym typeface="Karl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sz="1800">
                <a:latin typeface="Karla"/>
                <a:ea typeface="Karla"/>
                <a:cs typeface="Karla"/>
                <a:sym typeface="Karl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sz="1800"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967027" y="-1511038"/>
            <a:ext cx="6320362" cy="7388014"/>
            <a:chOff x="3967027" y="-1511038"/>
            <a:chExt cx="6320362" cy="7388014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6574156" y="-1511038"/>
              <a:ext cx="3713234" cy="3715998"/>
              <a:chOff x="6574156" y="-1511038"/>
              <a:chExt cx="3713234" cy="3715998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2459516">
                <a:off x="7121138" y="-976475"/>
                <a:ext cx="2619271" cy="26468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7391796">
                <a:off x="7152774" y="-597844"/>
                <a:ext cx="814256" cy="12407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18758">
              <a:off x="4067966" y="4091927"/>
              <a:ext cx="1066550" cy="17266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3"/>
          <p:cNvGrpSpPr/>
          <p:nvPr/>
        </p:nvGrpSpPr>
        <p:grpSpPr>
          <a:xfrm>
            <a:off x="725871" y="-1463808"/>
            <a:ext cx="7678660" cy="8244076"/>
            <a:chOff x="725871" y="-1463808"/>
            <a:chExt cx="7678660" cy="8244076"/>
          </a:xfrm>
        </p:grpSpPr>
        <p:grpSp>
          <p:nvGrpSpPr>
            <p:cNvPr id="186" name="Google Shape;186;p23"/>
            <p:cNvGrpSpPr/>
            <p:nvPr/>
          </p:nvGrpSpPr>
          <p:grpSpPr>
            <a:xfrm>
              <a:off x="3141448" y="3854475"/>
              <a:ext cx="5263083" cy="2925793"/>
              <a:chOff x="1236448" y="4006875"/>
              <a:chExt cx="5263083" cy="2925793"/>
            </a:xfrm>
          </p:grpSpPr>
          <p:pic>
            <p:nvPicPr>
              <p:cNvPr id="187" name="Google Shape;187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-6221148">
                <a:off x="4363023" y="3805932"/>
                <a:ext cx="1520914" cy="2462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105769" flipH="1">
                <a:off x="1357359" y="4191270"/>
                <a:ext cx="2619271" cy="2646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4108624">
                <a:off x="3276727" y="4173698"/>
                <a:ext cx="1066547" cy="1726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0" name="Google Shape;190;p23"/>
            <p:cNvGrpSpPr/>
            <p:nvPr/>
          </p:nvGrpSpPr>
          <p:grpSpPr>
            <a:xfrm flipH="1">
              <a:off x="725871" y="-1463808"/>
              <a:ext cx="5006275" cy="2833821"/>
              <a:chOff x="-865394" y="2780342"/>
              <a:chExt cx="5006275" cy="2833821"/>
            </a:xfrm>
          </p:grpSpPr>
          <p:pic>
            <p:nvPicPr>
              <p:cNvPr id="191" name="Google Shape;191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4184011">
                <a:off x="-47648" y="2666881"/>
                <a:ext cx="1890670" cy="30607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" name="Google Shape;192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8803345" flipH="1">
                <a:off x="2688065" y="3452704"/>
                <a:ext cx="1066549" cy="17266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7295650" flipH="1">
                <a:off x="1549620" y="3686314"/>
                <a:ext cx="1503964" cy="15197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290750" y="3037924"/>
            <a:ext cx="2907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945625" y="3037924"/>
            <a:ext cx="2907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-1719166" y="-1685816"/>
            <a:ext cx="11858650" cy="6464473"/>
            <a:chOff x="-1719166" y="-1685816"/>
            <a:chExt cx="11858650" cy="6464473"/>
          </a:xfrm>
        </p:grpSpPr>
        <p:pic>
          <p:nvPicPr>
            <p:cNvPr id="40" name="Google Shape;40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40855" flipH="1">
              <a:off x="8128704" y="428254"/>
              <a:ext cx="1520914" cy="2462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98314">
              <a:off x="7210729" y="-743874"/>
              <a:ext cx="1066548" cy="1726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1">
              <a:off x="7520211" y="-1685804"/>
              <a:ext cx="2619274" cy="2646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4097531">
              <a:off x="-448964" y="1619852"/>
              <a:ext cx="1507074" cy="1522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799963">
              <a:off x="-1719166" y="2131769"/>
              <a:ext cx="2619274" cy="2646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6"/>
          <p:cNvGrpSpPr/>
          <p:nvPr/>
        </p:nvGrpSpPr>
        <p:grpSpPr>
          <a:xfrm>
            <a:off x="7520850" y="1624722"/>
            <a:ext cx="2718974" cy="4222703"/>
            <a:chOff x="7520850" y="1624722"/>
            <a:chExt cx="2718974" cy="4222703"/>
          </a:xfrm>
        </p:grpSpPr>
        <p:pic>
          <p:nvPicPr>
            <p:cNvPr id="48" name="Google Shape;4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619199" flipH="1">
              <a:off x="8302897" y="1894412"/>
              <a:ext cx="1503962" cy="151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756677">
              <a:off x="7935004" y="2574103"/>
              <a:ext cx="1890667" cy="30607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>
            <a:spLocks noGrp="1"/>
          </p:cNvSpPr>
          <p:nvPr>
            <p:ph type="pic" idx="2"/>
          </p:nvPr>
        </p:nvSpPr>
        <p:spPr>
          <a:xfrm>
            <a:off x="4977200" y="1408025"/>
            <a:ext cx="3232800" cy="2975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13225" y="1740875"/>
            <a:ext cx="3824100" cy="23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0" y="-1725"/>
            <a:ext cx="342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3208500" y="1307100"/>
            <a:ext cx="52224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7" name="Google Shape;57;p8"/>
          <p:cNvGrpSpPr/>
          <p:nvPr/>
        </p:nvGrpSpPr>
        <p:grpSpPr>
          <a:xfrm>
            <a:off x="2877822" y="-1019879"/>
            <a:ext cx="7899491" cy="7119248"/>
            <a:chOff x="2877822" y="-1019879"/>
            <a:chExt cx="7899491" cy="7119248"/>
          </a:xfrm>
        </p:grpSpPr>
        <p:pic>
          <p:nvPicPr>
            <p:cNvPr id="58" name="Google Shape;58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7502199" flipH="1">
              <a:off x="3179743" y="-727812"/>
              <a:ext cx="1503964" cy="1519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" name="Google Shape;59;p8"/>
            <p:cNvGrpSpPr/>
            <p:nvPr/>
          </p:nvGrpSpPr>
          <p:grpSpPr>
            <a:xfrm rot="10800000">
              <a:off x="7154192" y="2887634"/>
              <a:ext cx="3623121" cy="3211735"/>
              <a:chOff x="5897856" y="-774132"/>
              <a:chExt cx="3623121" cy="3211735"/>
            </a:xfrm>
          </p:grpSpPr>
          <p:pic>
            <p:nvPicPr>
              <p:cNvPr id="60" name="Google Shape;60;p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423951">
                <a:off x="6064343" y="-609627"/>
                <a:ext cx="2852665" cy="2882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9551665">
                <a:off x="8292276" y="-76837"/>
                <a:ext cx="992468" cy="1512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1034588" y="1580125"/>
            <a:ext cx="3517200" cy="24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2"/>
          </p:nvPr>
        </p:nvSpPr>
        <p:spPr>
          <a:xfrm>
            <a:off x="4592162" y="1580125"/>
            <a:ext cx="3517200" cy="24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grpSp>
        <p:nvGrpSpPr>
          <p:cNvPr id="66" name="Google Shape;66;p9"/>
          <p:cNvGrpSpPr/>
          <p:nvPr/>
        </p:nvGrpSpPr>
        <p:grpSpPr>
          <a:xfrm flipH="1">
            <a:off x="-685925" y="-1918255"/>
            <a:ext cx="11476194" cy="7725008"/>
            <a:chOff x="-1600325" y="-1918255"/>
            <a:chExt cx="11476194" cy="7725008"/>
          </a:xfrm>
        </p:grpSpPr>
        <p:pic>
          <p:nvPicPr>
            <p:cNvPr id="67" name="Google Shape;67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">
              <a:off x="8023657" y="4149096"/>
              <a:ext cx="814253" cy="12407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29898">
              <a:off x="8227970" y="3258019"/>
              <a:ext cx="1532565" cy="2481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947052">
              <a:off x="-1052212" y="-1385325"/>
              <a:ext cx="2619269" cy="264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257951" flipH="1">
              <a:off x="772429" y="-814836"/>
              <a:ext cx="1066546" cy="1726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subTitle" idx="1"/>
          </p:nvPr>
        </p:nvSpPr>
        <p:spPr>
          <a:xfrm>
            <a:off x="1015250" y="2407475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2"/>
          </p:nvPr>
        </p:nvSpPr>
        <p:spPr>
          <a:xfrm>
            <a:off x="3251100" y="3701851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3"/>
          </p:nvPr>
        </p:nvSpPr>
        <p:spPr>
          <a:xfrm>
            <a:off x="5486950" y="2407475"/>
            <a:ext cx="2641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4"/>
          </p:nvPr>
        </p:nvSpPr>
        <p:spPr>
          <a:xfrm>
            <a:off x="1015250" y="20358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5"/>
          </p:nvPr>
        </p:nvSpPr>
        <p:spPr>
          <a:xfrm>
            <a:off x="5486950" y="20358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6"/>
          </p:nvPr>
        </p:nvSpPr>
        <p:spPr>
          <a:xfrm>
            <a:off x="3251100" y="3331125"/>
            <a:ext cx="2641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ela Gothic One"/>
              <a:buNone/>
              <a:defRPr sz="17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>
            <a:off x="117852" y="3526143"/>
            <a:ext cx="8874842" cy="3234573"/>
            <a:chOff x="117852" y="3526143"/>
            <a:chExt cx="8874842" cy="3234573"/>
          </a:xfrm>
        </p:grpSpPr>
        <p:pic>
          <p:nvPicPr>
            <p:cNvPr id="117" name="Google Shape;117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061534" flipH="1">
              <a:off x="6935455" y="3875046"/>
              <a:ext cx="1502088" cy="2431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00036">
              <a:off x="415761" y="3819994"/>
              <a:ext cx="2619273" cy="2646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142733">
              <a:off x="6485857" y="4079302"/>
              <a:ext cx="923337" cy="14947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2"/>
          <p:cNvGrpSpPr/>
          <p:nvPr/>
        </p:nvGrpSpPr>
        <p:grpSpPr>
          <a:xfrm>
            <a:off x="-1338166" y="-1228616"/>
            <a:ext cx="11553850" cy="6693073"/>
            <a:chOff x="-1566766" y="-1228616"/>
            <a:chExt cx="11553850" cy="6693073"/>
          </a:xfrm>
        </p:grpSpPr>
        <p:pic>
          <p:nvPicPr>
            <p:cNvPr id="179" name="Google Shape;179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40855" flipH="1">
              <a:off x="8128704" y="428254"/>
              <a:ext cx="1520914" cy="2462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98314">
              <a:off x="7210729" y="-820074"/>
              <a:ext cx="1066548" cy="1726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1">
              <a:off x="7367811" y="-1228604"/>
              <a:ext cx="2619274" cy="2646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599977">
              <a:off x="-448964" y="2305650"/>
              <a:ext cx="1507072" cy="1522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799963">
              <a:off x="-1566766" y="2817569"/>
              <a:ext cx="2619274" cy="2646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2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eitgey/face_recogni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26" b="436"/>
          <a:stretch/>
        </p:blipFill>
        <p:spPr>
          <a:xfrm>
            <a:off x="-87091" y="-3767"/>
            <a:ext cx="3464400" cy="5143500"/>
          </a:xfrm>
          <a:prstGeom prst="rect">
            <a:avLst/>
          </a:prstGeom>
        </p:spPr>
      </p:pic>
      <p:sp>
        <p:nvSpPr>
          <p:cNvPr id="205" name="Google Shape;205;p27"/>
          <p:cNvSpPr txBox="1">
            <a:spLocks noGrp="1"/>
          </p:cNvSpPr>
          <p:nvPr>
            <p:ph type="ctrTitle"/>
          </p:nvPr>
        </p:nvSpPr>
        <p:spPr>
          <a:xfrm>
            <a:off x="4572000" y="968112"/>
            <a:ext cx="3824980" cy="2742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SEye </a:t>
            </a:r>
            <a:r>
              <a:rPr lang="en" dirty="0">
                <a:solidFill>
                  <a:schemeClr val="lt2"/>
                </a:solidFill>
              </a:rPr>
              <a:t>Project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07" name="Google Shape;207;p27"/>
          <p:cNvSpPr/>
          <p:nvPr/>
        </p:nvSpPr>
        <p:spPr>
          <a:xfrm rot="-5400000">
            <a:off x="284365" y="1948264"/>
            <a:ext cx="5143241" cy="1239180"/>
          </a:xfrm>
          <a:custGeom>
            <a:avLst/>
            <a:gdLst/>
            <a:ahLst/>
            <a:cxnLst/>
            <a:rect l="l" t="t" r="r" b="b"/>
            <a:pathLst>
              <a:path w="3121846" h="1113870" extrusionOk="0">
                <a:moveTo>
                  <a:pt x="3121846" y="1113870"/>
                </a:moveTo>
                <a:lnTo>
                  <a:pt x="0" y="1113870"/>
                </a:lnTo>
                <a:lnTo>
                  <a:pt x="0" y="180710"/>
                </a:lnTo>
                <a:cubicBezTo>
                  <a:pt x="23218" y="159859"/>
                  <a:pt x="47577" y="140392"/>
                  <a:pt x="73077" y="122311"/>
                </a:cubicBezTo>
                <a:cubicBezTo>
                  <a:pt x="168801" y="54464"/>
                  <a:pt x="281227" y="6409"/>
                  <a:pt x="398459" y="626"/>
                </a:cubicBezTo>
                <a:cubicBezTo>
                  <a:pt x="670073" y="-12976"/>
                  <a:pt x="903559" y="197081"/>
                  <a:pt x="1047920" y="427419"/>
                </a:cubicBezTo>
                <a:cubicBezTo>
                  <a:pt x="1117005" y="537782"/>
                  <a:pt x="1174766" y="657104"/>
                  <a:pt x="1264706" y="751178"/>
                </a:cubicBezTo>
                <a:cubicBezTo>
                  <a:pt x="1354647" y="845333"/>
                  <a:pt x="1488091" y="911714"/>
                  <a:pt x="1614284" y="879786"/>
                </a:cubicBezTo>
                <a:cubicBezTo>
                  <a:pt x="1689235" y="860727"/>
                  <a:pt x="1751395" y="810391"/>
                  <a:pt x="1814695" y="766083"/>
                </a:cubicBezTo>
                <a:cubicBezTo>
                  <a:pt x="2052418" y="599683"/>
                  <a:pt x="2364847" y="505039"/>
                  <a:pt x="2635972" y="608561"/>
                </a:cubicBezTo>
                <a:cubicBezTo>
                  <a:pt x="2816831" y="677711"/>
                  <a:pt x="2953208" y="823586"/>
                  <a:pt x="3055124" y="991534"/>
                </a:cubicBezTo>
                <a:cubicBezTo>
                  <a:pt x="3061153" y="1001471"/>
                  <a:pt x="3067018" y="1011407"/>
                  <a:pt x="3072803" y="1021507"/>
                </a:cubicBezTo>
                <a:cubicBezTo>
                  <a:pt x="3090237" y="1051806"/>
                  <a:pt x="3106530" y="1082667"/>
                  <a:pt x="3121846" y="11138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211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27"/>
          <p:cNvGrpSpPr/>
          <p:nvPr/>
        </p:nvGrpSpPr>
        <p:grpSpPr>
          <a:xfrm>
            <a:off x="1938475" y="2571752"/>
            <a:ext cx="2942089" cy="3485898"/>
            <a:chOff x="1995625" y="2678902"/>
            <a:chExt cx="2942089" cy="3485898"/>
          </a:xfrm>
        </p:grpSpPr>
        <p:pic>
          <p:nvPicPr>
            <p:cNvPr id="209" name="Google Shape;20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756677">
              <a:off x="2409779" y="2891478"/>
              <a:ext cx="1890667" cy="3060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224637" flipH="1">
              <a:off x="3127645" y="4203689"/>
              <a:ext cx="1503964" cy="151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AC728E-D55C-49E2-B005-C0C8D45B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11" y="610574"/>
            <a:ext cx="2531244" cy="104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29;p29">
            <a:extLst>
              <a:ext uri="{FF2B5EF4-FFF2-40B4-BE49-F238E27FC236}">
                <a16:creationId xmlns:a16="http://schemas.microsoft.com/office/drawing/2014/main" id="{1DB6E0A8-C6A4-4AAA-EA7B-F333E8B56C9F}"/>
              </a:ext>
            </a:extLst>
          </p:cNvPr>
          <p:cNvSpPr txBox="1">
            <a:spLocks/>
          </p:cNvSpPr>
          <p:nvPr/>
        </p:nvSpPr>
        <p:spPr>
          <a:xfrm>
            <a:off x="6280822" y="4314701"/>
            <a:ext cx="2116158" cy="329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Team : </a:t>
            </a:r>
            <a:r>
              <a:rPr lang="en-US" b="1" i="0" dirty="0">
                <a:solidFill>
                  <a:srgbClr val="D1CDC7"/>
                </a:solidFill>
                <a:effectLst/>
                <a:latin typeface="hind siliguri" panose="02000000000000000000" pitchFamily="2" charset="0"/>
              </a:rPr>
              <a:t>RPSU CSE</a:t>
            </a:r>
            <a:endParaRPr lang="en" b="1" dirty="0">
              <a:solidFill>
                <a:schemeClr val="tx1"/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3" name="Google Shape;229;p29">
            <a:extLst>
              <a:ext uri="{FF2B5EF4-FFF2-40B4-BE49-F238E27FC236}">
                <a16:creationId xmlns:a16="http://schemas.microsoft.com/office/drawing/2014/main" id="{9970D3DB-10C1-9378-7A84-78C6FB45059C}"/>
              </a:ext>
            </a:extLst>
          </p:cNvPr>
          <p:cNvSpPr txBox="1">
            <a:spLocks/>
          </p:cNvSpPr>
          <p:nvPr/>
        </p:nvSpPr>
        <p:spPr>
          <a:xfrm>
            <a:off x="6342558" y="4543169"/>
            <a:ext cx="2939977" cy="329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b="1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R. P. Shaha University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</a:t>
            </a:r>
            <a:endParaRPr dirty="0"/>
          </a:p>
        </p:txBody>
      </p:sp>
      <p:pic>
        <p:nvPicPr>
          <p:cNvPr id="4" name="Google Shape;3392;p69">
            <a:extLst>
              <a:ext uri="{FF2B5EF4-FFF2-40B4-BE49-F238E27FC236}">
                <a16:creationId xmlns:a16="http://schemas.microsoft.com/office/drawing/2014/main" id="{4B179690-D4EF-3E2E-AB39-3ECBFE5C07E5}"/>
              </a:ext>
            </a:extLst>
          </p:cNvPr>
          <p:cNvPicPr preferRelativeResize="0"/>
          <p:nvPr/>
        </p:nvPicPr>
        <p:blipFill>
          <a:blip r:embed="rId3"/>
          <a:srcRect t="12500" b="12500"/>
          <a:stretch/>
        </p:blipFill>
        <p:spPr>
          <a:xfrm>
            <a:off x="2854096" y="1641981"/>
            <a:ext cx="1035272" cy="103527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pic>
      <p:pic>
        <p:nvPicPr>
          <p:cNvPr id="5" name="Google Shape;3392;p69">
            <a:extLst>
              <a:ext uri="{FF2B5EF4-FFF2-40B4-BE49-F238E27FC236}">
                <a16:creationId xmlns:a16="http://schemas.microsoft.com/office/drawing/2014/main" id="{7094FF91-1E13-B34F-88F7-B440EA793B7E}"/>
              </a:ext>
            </a:extLst>
          </p:cNvPr>
          <p:cNvPicPr preferRelativeResize="0"/>
          <p:nvPr/>
        </p:nvPicPr>
        <p:blipFill rotWithShape="1">
          <a:blip r:embed="rId4"/>
          <a:srcRect l="31597" t="30936" r="12275" b="26985"/>
          <a:stretch/>
        </p:blipFill>
        <p:spPr>
          <a:xfrm>
            <a:off x="1106989" y="1599681"/>
            <a:ext cx="1069439" cy="106943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pic>
      <p:pic>
        <p:nvPicPr>
          <p:cNvPr id="6" name="Google Shape;3392;p69">
            <a:extLst>
              <a:ext uri="{FF2B5EF4-FFF2-40B4-BE49-F238E27FC236}">
                <a16:creationId xmlns:a16="http://schemas.microsoft.com/office/drawing/2014/main" id="{FE1E8977-6ADC-56F1-A3D7-9134D12C550E}"/>
              </a:ext>
            </a:extLst>
          </p:cNvPr>
          <p:cNvPicPr preferRelativeResize="0"/>
          <p:nvPr/>
        </p:nvPicPr>
        <p:blipFill>
          <a:blip r:embed="rId5"/>
          <a:srcRect t="12500" b="12500"/>
          <a:stretch/>
        </p:blipFill>
        <p:spPr>
          <a:xfrm>
            <a:off x="4594486" y="1620509"/>
            <a:ext cx="1035272" cy="103527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pic>
      <p:pic>
        <p:nvPicPr>
          <p:cNvPr id="7" name="Google Shape;3392;p69">
            <a:extLst>
              <a:ext uri="{FF2B5EF4-FFF2-40B4-BE49-F238E27FC236}">
                <a16:creationId xmlns:a16="http://schemas.microsoft.com/office/drawing/2014/main" id="{D95B85BB-E0F3-A2B9-C758-782E7834ECE6}"/>
              </a:ext>
            </a:extLst>
          </p:cNvPr>
          <p:cNvPicPr preferRelativeResize="0"/>
          <p:nvPr/>
        </p:nvPicPr>
        <p:blipFill>
          <a:blip r:embed="rId6"/>
          <a:srcRect l="12477" r="12477"/>
          <a:stretch/>
        </p:blipFill>
        <p:spPr>
          <a:xfrm>
            <a:off x="6334876" y="1637593"/>
            <a:ext cx="1035272" cy="103527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pic>
      <p:sp>
        <p:nvSpPr>
          <p:cNvPr id="3" name="Google Shape;229;p29">
            <a:extLst>
              <a:ext uri="{FF2B5EF4-FFF2-40B4-BE49-F238E27FC236}">
                <a16:creationId xmlns:a16="http://schemas.microsoft.com/office/drawing/2014/main" id="{2C85ACBE-C2FD-ACB0-DEBD-69BC76D102B5}"/>
              </a:ext>
            </a:extLst>
          </p:cNvPr>
          <p:cNvSpPr txBox="1">
            <a:spLocks/>
          </p:cNvSpPr>
          <p:nvPr/>
        </p:nvSpPr>
        <p:spPr>
          <a:xfrm>
            <a:off x="1211233" y="1145109"/>
            <a:ext cx="829536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01</a:t>
            </a:r>
          </a:p>
        </p:txBody>
      </p:sp>
      <p:sp>
        <p:nvSpPr>
          <p:cNvPr id="8" name="Google Shape;233;p29">
            <a:extLst>
              <a:ext uri="{FF2B5EF4-FFF2-40B4-BE49-F238E27FC236}">
                <a16:creationId xmlns:a16="http://schemas.microsoft.com/office/drawing/2014/main" id="{D5C81DCD-8610-D046-70E2-FFC3CAF754B2}"/>
              </a:ext>
            </a:extLst>
          </p:cNvPr>
          <p:cNvSpPr txBox="1">
            <a:spLocks/>
          </p:cNvSpPr>
          <p:nvPr/>
        </p:nvSpPr>
        <p:spPr>
          <a:xfrm>
            <a:off x="644451" y="2918931"/>
            <a:ext cx="1961589" cy="921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Md. Tyibor Rahman</a:t>
            </a:r>
          </a:p>
          <a:p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Sem: 4</a:t>
            </a:r>
            <a:r>
              <a:rPr lang="en-US" sz="1100" baseline="300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th</a:t>
            </a:r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  RPSU</a:t>
            </a:r>
          </a:p>
          <a:p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Pos:  Developer</a:t>
            </a:r>
            <a:b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</a:br>
            <a:endParaRPr lang="en-US" sz="1100" dirty="0">
              <a:solidFill>
                <a:schemeClr val="tx1"/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9" name="Google Shape;229;p29">
            <a:extLst>
              <a:ext uri="{FF2B5EF4-FFF2-40B4-BE49-F238E27FC236}">
                <a16:creationId xmlns:a16="http://schemas.microsoft.com/office/drawing/2014/main" id="{B752999B-793E-F363-8003-C016EA57A039}"/>
              </a:ext>
            </a:extLst>
          </p:cNvPr>
          <p:cNvSpPr txBox="1">
            <a:spLocks/>
          </p:cNvSpPr>
          <p:nvPr/>
        </p:nvSpPr>
        <p:spPr>
          <a:xfrm>
            <a:off x="2903059" y="1161489"/>
            <a:ext cx="829536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02</a:t>
            </a:r>
          </a:p>
        </p:txBody>
      </p:sp>
      <p:sp>
        <p:nvSpPr>
          <p:cNvPr id="10" name="Google Shape;229;p29">
            <a:extLst>
              <a:ext uri="{FF2B5EF4-FFF2-40B4-BE49-F238E27FC236}">
                <a16:creationId xmlns:a16="http://schemas.microsoft.com/office/drawing/2014/main" id="{261F68A2-7F66-E280-15CC-AB542F3F7A80}"/>
              </a:ext>
            </a:extLst>
          </p:cNvPr>
          <p:cNvSpPr txBox="1">
            <a:spLocks/>
          </p:cNvSpPr>
          <p:nvPr/>
        </p:nvSpPr>
        <p:spPr>
          <a:xfrm>
            <a:off x="4697354" y="1161489"/>
            <a:ext cx="829536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03</a:t>
            </a:r>
          </a:p>
        </p:txBody>
      </p:sp>
      <p:sp>
        <p:nvSpPr>
          <p:cNvPr id="11" name="Google Shape;229;p29">
            <a:extLst>
              <a:ext uri="{FF2B5EF4-FFF2-40B4-BE49-F238E27FC236}">
                <a16:creationId xmlns:a16="http://schemas.microsoft.com/office/drawing/2014/main" id="{5475D6D3-5263-B37F-777F-0C7FA3981C64}"/>
              </a:ext>
            </a:extLst>
          </p:cNvPr>
          <p:cNvSpPr txBox="1">
            <a:spLocks/>
          </p:cNvSpPr>
          <p:nvPr/>
        </p:nvSpPr>
        <p:spPr>
          <a:xfrm>
            <a:off x="6437744" y="1161489"/>
            <a:ext cx="829536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04</a:t>
            </a:r>
          </a:p>
        </p:txBody>
      </p:sp>
      <p:sp>
        <p:nvSpPr>
          <p:cNvPr id="12" name="Google Shape;233;p29">
            <a:extLst>
              <a:ext uri="{FF2B5EF4-FFF2-40B4-BE49-F238E27FC236}">
                <a16:creationId xmlns:a16="http://schemas.microsoft.com/office/drawing/2014/main" id="{36E07E57-2EE0-45DF-31B3-D9F027573364}"/>
              </a:ext>
            </a:extLst>
          </p:cNvPr>
          <p:cNvSpPr txBox="1">
            <a:spLocks/>
          </p:cNvSpPr>
          <p:nvPr/>
        </p:nvSpPr>
        <p:spPr>
          <a:xfrm>
            <a:off x="2665823" y="2946739"/>
            <a:ext cx="1961590" cy="1035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Arpita Das</a:t>
            </a:r>
          </a:p>
          <a:p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Sem: 4</a:t>
            </a:r>
            <a:r>
              <a:rPr lang="en-US" sz="1100" baseline="300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th</a:t>
            </a:r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  RPSU</a:t>
            </a:r>
          </a:p>
          <a:p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Pos:  </a:t>
            </a:r>
            <a:r>
              <a:rPr lang="en-US" sz="10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Leader and </a:t>
            </a:r>
            <a:br>
              <a:rPr lang="en-US" sz="10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</a:br>
            <a:r>
              <a:rPr lang="en-US" sz="10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Team Management</a:t>
            </a:r>
            <a:br>
              <a:rPr lang="en-US" sz="10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</a:br>
            <a:endParaRPr lang="en-US" sz="1000" dirty="0">
              <a:solidFill>
                <a:schemeClr val="tx1"/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13" name="Google Shape;233;p29">
            <a:extLst>
              <a:ext uri="{FF2B5EF4-FFF2-40B4-BE49-F238E27FC236}">
                <a16:creationId xmlns:a16="http://schemas.microsoft.com/office/drawing/2014/main" id="{2046EC10-46D7-B7E1-FA83-17E49D1C92C9}"/>
              </a:ext>
            </a:extLst>
          </p:cNvPr>
          <p:cNvSpPr txBox="1">
            <a:spLocks/>
          </p:cNvSpPr>
          <p:nvPr/>
        </p:nvSpPr>
        <p:spPr>
          <a:xfrm>
            <a:off x="4346564" y="2911891"/>
            <a:ext cx="2011802" cy="1035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Umme Habiba Sawme</a:t>
            </a:r>
          </a:p>
          <a:p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Sem: 4</a:t>
            </a:r>
            <a:r>
              <a:rPr lang="en-US" sz="1100" baseline="300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th</a:t>
            </a:r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  RPSU</a:t>
            </a:r>
          </a:p>
          <a:p>
            <a:r>
              <a:rPr lang="en-US" sz="11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Pos:  Designer </a:t>
            </a:r>
            <a:br>
              <a:rPr lang="en-US" sz="10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</a:br>
            <a:endParaRPr lang="en-US" sz="1000" dirty="0">
              <a:solidFill>
                <a:schemeClr val="tx1"/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14" name="Google Shape;233;p29">
            <a:extLst>
              <a:ext uri="{FF2B5EF4-FFF2-40B4-BE49-F238E27FC236}">
                <a16:creationId xmlns:a16="http://schemas.microsoft.com/office/drawing/2014/main" id="{FC9CDA33-A412-6A70-0D7A-12CFFD67A543}"/>
              </a:ext>
            </a:extLst>
          </p:cNvPr>
          <p:cNvSpPr txBox="1">
            <a:spLocks/>
          </p:cNvSpPr>
          <p:nvPr/>
        </p:nvSpPr>
        <p:spPr>
          <a:xfrm>
            <a:off x="6334876" y="2911891"/>
            <a:ext cx="1961590" cy="1035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Sayma Islam</a:t>
            </a:r>
          </a:p>
          <a:p>
            <a:r>
              <a:rPr lang="en-US" sz="1100" b="1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Sem: 4</a:t>
            </a:r>
            <a:r>
              <a:rPr lang="en-US" sz="1100" b="1" baseline="30000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th</a:t>
            </a:r>
            <a:r>
              <a:rPr lang="en-US" sz="1100" b="1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  RPSU</a:t>
            </a:r>
          </a:p>
          <a:p>
            <a:r>
              <a:rPr lang="en-US" sz="1100" b="1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Pos: Architect</a:t>
            </a:r>
            <a:br>
              <a:rPr lang="en-US" sz="1000" b="1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</a:br>
            <a:endParaRPr lang="en-US" sz="1000" b="1" dirty="0">
              <a:solidFill>
                <a:schemeClr val="tx1"/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SEye Project</a:t>
            </a:r>
            <a:endParaRPr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1A8D21C-2057-0C58-B9C3-00AAEFA52D2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48739" y="1776068"/>
            <a:ext cx="6980101" cy="2369212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2400" dirty="0"/>
              <a:t>It’s a Security camera management System using Face Recognition and Web Application as User Interface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 life Problem</a:t>
            </a: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body" idx="1"/>
          </p:nvPr>
        </p:nvSpPr>
        <p:spPr>
          <a:xfrm>
            <a:off x="713225" y="1740875"/>
            <a:ext cx="3805435" cy="164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Problem With normal Security Camera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/>
              <a:t>Lots of Space problem 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High Cost for Disk 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Search </a:t>
            </a:r>
            <a:r>
              <a:rPr lang="en" dirty="0"/>
              <a:t>For Someone by Watching videos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264" name="Google Shape;264;p32"/>
          <p:cNvGrpSpPr/>
          <p:nvPr/>
        </p:nvGrpSpPr>
        <p:grpSpPr>
          <a:xfrm>
            <a:off x="4815957" y="1872259"/>
            <a:ext cx="3397633" cy="2520891"/>
            <a:chOff x="4810996" y="1872259"/>
            <a:chExt cx="3397633" cy="2520891"/>
          </a:xfrm>
        </p:grpSpPr>
        <p:sp>
          <p:nvSpPr>
            <p:cNvPr id="265" name="Google Shape;265;p32"/>
            <p:cNvSpPr/>
            <p:nvPr/>
          </p:nvSpPr>
          <p:spPr>
            <a:xfrm rot="-5400000">
              <a:off x="6591745" y="2776266"/>
              <a:ext cx="2520891" cy="712877"/>
            </a:xfrm>
            <a:custGeom>
              <a:avLst/>
              <a:gdLst/>
              <a:ahLst/>
              <a:cxnLst/>
              <a:rect l="l" t="t" r="r" b="b"/>
              <a:pathLst>
                <a:path w="3121846" h="1113870" extrusionOk="0">
                  <a:moveTo>
                    <a:pt x="3121846" y="1113870"/>
                  </a:moveTo>
                  <a:lnTo>
                    <a:pt x="0" y="1113870"/>
                  </a:lnTo>
                  <a:lnTo>
                    <a:pt x="0" y="180710"/>
                  </a:lnTo>
                  <a:cubicBezTo>
                    <a:pt x="23218" y="159859"/>
                    <a:pt x="47577" y="140392"/>
                    <a:pt x="73077" y="122311"/>
                  </a:cubicBezTo>
                  <a:cubicBezTo>
                    <a:pt x="168801" y="54464"/>
                    <a:pt x="281227" y="6409"/>
                    <a:pt x="398459" y="626"/>
                  </a:cubicBezTo>
                  <a:cubicBezTo>
                    <a:pt x="670073" y="-12976"/>
                    <a:pt x="903559" y="197081"/>
                    <a:pt x="1047920" y="427419"/>
                  </a:cubicBezTo>
                  <a:cubicBezTo>
                    <a:pt x="1117005" y="537782"/>
                    <a:pt x="1174766" y="657104"/>
                    <a:pt x="1264706" y="751178"/>
                  </a:cubicBezTo>
                  <a:cubicBezTo>
                    <a:pt x="1354647" y="845333"/>
                    <a:pt x="1488091" y="911714"/>
                    <a:pt x="1614284" y="879786"/>
                  </a:cubicBezTo>
                  <a:cubicBezTo>
                    <a:pt x="1689235" y="860727"/>
                    <a:pt x="1751395" y="810391"/>
                    <a:pt x="1814695" y="766083"/>
                  </a:cubicBezTo>
                  <a:cubicBezTo>
                    <a:pt x="2052418" y="599683"/>
                    <a:pt x="2364847" y="505039"/>
                    <a:pt x="2635972" y="608561"/>
                  </a:cubicBezTo>
                  <a:cubicBezTo>
                    <a:pt x="2816831" y="677711"/>
                    <a:pt x="2953208" y="823586"/>
                    <a:pt x="3055124" y="991534"/>
                  </a:cubicBezTo>
                  <a:cubicBezTo>
                    <a:pt x="3061153" y="1001471"/>
                    <a:pt x="3067018" y="1011407"/>
                    <a:pt x="3072803" y="1021507"/>
                  </a:cubicBezTo>
                  <a:cubicBezTo>
                    <a:pt x="3090237" y="1051806"/>
                    <a:pt x="3106530" y="1082667"/>
                    <a:pt x="3121846" y="1113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12110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 rot="5400000" flipH="1">
              <a:off x="4261318" y="2629993"/>
              <a:ext cx="1730611" cy="631254"/>
            </a:xfrm>
            <a:custGeom>
              <a:avLst/>
              <a:gdLst/>
              <a:ahLst/>
              <a:cxnLst/>
              <a:rect l="l" t="t" r="r" b="b"/>
              <a:pathLst>
                <a:path w="658653" h="240249" extrusionOk="0">
                  <a:moveTo>
                    <a:pt x="655577" y="240249"/>
                  </a:moveTo>
                  <a:cubicBezTo>
                    <a:pt x="657520" y="232801"/>
                    <a:pt x="658654" y="225038"/>
                    <a:pt x="658654" y="216980"/>
                  </a:cubicBezTo>
                  <a:cubicBezTo>
                    <a:pt x="658654" y="166021"/>
                    <a:pt x="617344" y="124701"/>
                    <a:pt x="566375" y="124701"/>
                  </a:cubicBezTo>
                  <a:cubicBezTo>
                    <a:pt x="555879" y="124701"/>
                    <a:pt x="545840" y="126540"/>
                    <a:pt x="536439" y="129759"/>
                  </a:cubicBezTo>
                  <a:cubicBezTo>
                    <a:pt x="515893" y="91288"/>
                    <a:pt x="475364" y="65103"/>
                    <a:pt x="428711" y="65103"/>
                  </a:cubicBezTo>
                  <a:cubicBezTo>
                    <a:pt x="422357" y="65103"/>
                    <a:pt x="416119" y="65589"/>
                    <a:pt x="410023" y="66523"/>
                  </a:cubicBezTo>
                  <a:cubicBezTo>
                    <a:pt x="380486" y="26203"/>
                    <a:pt x="332813" y="0"/>
                    <a:pt x="278997" y="0"/>
                  </a:cubicBezTo>
                  <a:cubicBezTo>
                    <a:pt x="207959" y="0"/>
                    <a:pt x="147628" y="45634"/>
                    <a:pt x="125606" y="109176"/>
                  </a:cubicBezTo>
                  <a:cubicBezTo>
                    <a:pt x="120596" y="108480"/>
                    <a:pt x="115491" y="108090"/>
                    <a:pt x="110280" y="108090"/>
                  </a:cubicBezTo>
                  <a:cubicBezTo>
                    <a:pt x="49378" y="108090"/>
                    <a:pt x="0" y="157467"/>
                    <a:pt x="0" y="218370"/>
                  </a:cubicBezTo>
                  <a:cubicBezTo>
                    <a:pt x="0" y="225857"/>
                    <a:pt x="752" y="233162"/>
                    <a:pt x="2172" y="240230"/>
                  </a:cubicBezTo>
                  <a:lnTo>
                    <a:pt x="655577" y="2402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12110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32"/>
          <p:cNvGrpSpPr/>
          <p:nvPr/>
        </p:nvGrpSpPr>
        <p:grpSpPr>
          <a:xfrm>
            <a:off x="7260121" y="2599271"/>
            <a:ext cx="2321354" cy="2889481"/>
            <a:chOff x="7260121" y="2599271"/>
            <a:chExt cx="2321354" cy="2889481"/>
          </a:xfrm>
        </p:grpSpPr>
        <p:pic>
          <p:nvPicPr>
            <p:cNvPr id="269" name="Google Shape;269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111932">
              <a:off x="7718728" y="2734004"/>
              <a:ext cx="1618439" cy="2620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141285" flipH="1">
              <a:off x="7447454" y="3962828"/>
              <a:ext cx="792100" cy="12823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93251F-2F88-DA54-02A5-B2BDB1CAEC73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3767"/>
          <a:stretch>
            <a:fillRect/>
          </a:stretch>
        </p:blipFill>
        <p:spPr bwMode="auto">
          <a:xfrm>
            <a:off x="4815957" y="1469004"/>
            <a:ext cx="2804901" cy="258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 idea</a:t>
            </a:r>
            <a:endParaRPr dirty="0"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1344930" y="2221328"/>
            <a:ext cx="6579870" cy="1766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Make A face – Recognition System which can read camera input and instead of saving every frames like video its saves then faces only if its unknown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Every Person got a Unique id called Person_ID . Also every Faces got Unique Id Called Face_iD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Make A Timeline Page Where every captured faces exist </a:t>
            </a:r>
            <a:endParaRPr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16063EB-BB63-58D8-169F-AA4DEE337C7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6640" y="1856782"/>
            <a:ext cx="2907600" cy="425700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Structure </a:t>
            </a:r>
            <a:endParaRPr dirty="0"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5"/>
          </p:nvPr>
        </p:nvSpPr>
        <p:spPr>
          <a:xfrm>
            <a:off x="1471210" y="1297635"/>
            <a:ext cx="868130" cy="425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 </a:t>
            </a:r>
            <a:endParaRPr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5DD6D6B-CE1E-9D01-640B-FB6AB2B396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256790" y="1332027"/>
            <a:ext cx="6517190" cy="424374"/>
          </a:xfrm>
        </p:spPr>
        <p:txBody>
          <a:bodyPr/>
          <a:lstStyle/>
          <a:p>
            <a:pPr algn="l"/>
            <a:r>
              <a:rPr lang="en-US" dirty="0"/>
              <a:t>We are using  </a:t>
            </a:r>
            <a:r>
              <a:rPr lang="en-US" b="1" dirty="0"/>
              <a:t>FLASK </a:t>
            </a:r>
            <a:r>
              <a:rPr lang="en-US" dirty="0"/>
              <a:t>(python) For Web Application As our UI</a:t>
            </a:r>
          </a:p>
        </p:txBody>
      </p:sp>
      <p:sp>
        <p:nvSpPr>
          <p:cNvPr id="14" name="Google Shape;300;p34">
            <a:extLst>
              <a:ext uri="{FF2B5EF4-FFF2-40B4-BE49-F238E27FC236}">
                <a16:creationId xmlns:a16="http://schemas.microsoft.com/office/drawing/2014/main" id="{1B03AB5B-8702-5142-1AF4-B1AA2DCCF65F}"/>
              </a:ext>
            </a:extLst>
          </p:cNvPr>
          <p:cNvSpPr txBox="1">
            <a:spLocks/>
          </p:cNvSpPr>
          <p:nvPr/>
        </p:nvSpPr>
        <p:spPr>
          <a:xfrm>
            <a:off x="491270" y="1789731"/>
            <a:ext cx="1959880" cy="4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indent="0"/>
            <a:r>
              <a:rPr lang="en-US" dirty="0"/>
              <a:t>Databases </a:t>
            </a:r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12576B30-8E51-BEC2-C6A6-1FAFADB4029E}"/>
              </a:ext>
            </a:extLst>
          </p:cNvPr>
          <p:cNvSpPr txBox="1">
            <a:spLocks/>
          </p:cNvSpPr>
          <p:nvPr/>
        </p:nvSpPr>
        <p:spPr>
          <a:xfrm>
            <a:off x="2256790" y="1789730"/>
            <a:ext cx="6517190" cy="940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l"/>
            <a:r>
              <a:rPr lang="en-US" dirty="0"/>
              <a:t>Two kind of DB  JSON Type and Normal DB </a:t>
            </a:r>
            <a:br>
              <a:rPr lang="en-US" dirty="0"/>
            </a:br>
            <a:r>
              <a:rPr lang="en-US" dirty="0"/>
              <a:t>1. TinyDB (python) For Logs</a:t>
            </a:r>
          </a:p>
          <a:p>
            <a:pPr algn="l"/>
            <a:r>
              <a:rPr lang="en-US" dirty="0"/>
              <a:t>	2. SQLITE (flask_SQLAlchemy) For Main DB	</a:t>
            </a:r>
            <a:br>
              <a:rPr lang="en-US" dirty="0"/>
            </a:br>
            <a:endParaRPr lang="en-US" dirty="0"/>
          </a:p>
        </p:txBody>
      </p:sp>
      <p:sp>
        <p:nvSpPr>
          <p:cNvPr id="3" name="Google Shape;300;p34">
            <a:extLst>
              <a:ext uri="{FF2B5EF4-FFF2-40B4-BE49-F238E27FC236}">
                <a16:creationId xmlns:a16="http://schemas.microsoft.com/office/drawing/2014/main" id="{A2988448-232D-021A-8611-317E70D13D7A}"/>
              </a:ext>
            </a:extLst>
          </p:cNvPr>
          <p:cNvSpPr txBox="1">
            <a:spLocks/>
          </p:cNvSpPr>
          <p:nvPr/>
        </p:nvSpPr>
        <p:spPr>
          <a:xfrm>
            <a:off x="624750" y="2929395"/>
            <a:ext cx="1959880" cy="4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ela Gothic One"/>
              <a:buNone/>
              <a:defRPr sz="17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indent="0"/>
            <a:r>
              <a:rPr lang="en-US" dirty="0"/>
              <a:t>Backend </a:t>
            </a:r>
          </a:p>
        </p:txBody>
      </p:sp>
      <p:sp>
        <p:nvSpPr>
          <p:cNvPr id="4" name="Subtitle 10">
            <a:extLst>
              <a:ext uri="{FF2B5EF4-FFF2-40B4-BE49-F238E27FC236}">
                <a16:creationId xmlns:a16="http://schemas.microsoft.com/office/drawing/2014/main" id="{0559ECE1-7D1D-5525-ED9A-31FD5E2EF4BA}"/>
              </a:ext>
            </a:extLst>
          </p:cNvPr>
          <p:cNvSpPr txBox="1">
            <a:spLocks/>
          </p:cNvSpPr>
          <p:nvPr/>
        </p:nvSpPr>
        <p:spPr>
          <a:xfrm>
            <a:off x="2339340" y="2913552"/>
            <a:ext cx="6728460" cy="11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l"/>
            <a:r>
              <a:rPr lang="en-US" dirty="0"/>
              <a:t>(Face_recognition) [ </a:t>
            </a:r>
            <a:r>
              <a:rPr lang="en-US" b="1" i="0" dirty="0">
                <a:solidFill>
                  <a:srgbClr val="CBDAE6"/>
                </a:solidFill>
                <a:effectLst/>
                <a:latin typeface="-apple-system"/>
                <a:hlinkClick r:id="rId3"/>
              </a:rPr>
              <a:t>Adam Geitgey</a:t>
            </a:r>
            <a:r>
              <a:rPr lang="en-US" dirty="0"/>
              <a:t> ] , open-cv for camera , flask (jinja also),</a:t>
            </a:r>
          </a:p>
          <a:p>
            <a:pPr algn="l"/>
            <a:r>
              <a:rPr lang="en-US" dirty="0"/>
              <a:t>html , CSS, bootstrap , JavaScript's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82036" y="0"/>
            <a:ext cx="3429000" cy="5143500"/>
          </a:xfrm>
          <a:prstGeom prst="rect">
            <a:avLst/>
          </a:prstGeom>
        </p:spPr>
      </p:pic>
      <p:sp>
        <p:nvSpPr>
          <p:cNvPr id="379" name="Google Shape;379;p36"/>
          <p:cNvSpPr/>
          <p:nvPr/>
        </p:nvSpPr>
        <p:spPr>
          <a:xfrm rot="-5400000" flipH="1">
            <a:off x="415491" y="2059370"/>
            <a:ext cx="5135437" cy="1024760"/>
          </a:xfrm>
          <a:custGeom>
            <a:avLst/>
            <a:gdLst/>
            <a:ahLst/>
            <a:cxnLst/>
            <a:rect l="l" t="t" r="r" b="b"/>
            <a:pathLst>
              <a:path w="3121846" h="1113870" extrusionOk="0">
                <a:moveTo>
                  <a:pt x="3121846" y="1113870"/>
                </a:moveTo>
                <a:lnTo>
                  <a:pt x="0" y="1113870"/>
                </a:lnTo>
                <a:lnTo>
                  <a:pt x="0" y="180710"/>
                </a:lnTo>
                <a:cubicBezTo>
                  <a:pt x="23218" y="159859"/>
                  <a:pt x="47577" y="140392"/>
                  <a:pt x="73077" y="122311"/>
                </a:cubicBezTo>
                <a:cubicBezTo>
                  <a:pt x="168801" y="54464"/>
                  <a:pt x="281227" y="6409"/>
                  <a:pt x="398459" y="626"/>
                </a:cubicBezTo>
                <a:cubicBezTo>
                  <a:pt x="670073" y="-12976"/>
                  <a:pt x="903559" y="197081"/>
                  <a:pt x="1047920" y="427419"/>
                </a:cubicBezTo>
                <a:cubicBezTo>
                  <a:pt x="1117005" y="537782"/>
                  <a:pt x="1174766" y="657104"/>
                  <a:pt x="1264706" y="751178"/>
                </a:cubicBezTo>
                <a:cubicBezTo>
                  <a:pt x="1354647" y="845333"/>
                  <a:pt x="1488091" y="911714"/>
                  <a:pt x="1614284" y="879786"/>
                </a:cubicBezTo>
                <a:cubicBezTo>
                  <a:pt x="1689235" y="860727"/>
                  <a:pt x="1751395" y="810391"/>
                  <a:pt x="1814695" y="766083"/>
                </a:cubicBezTo>
                <a:cubicBezTo>
                  <a:pt x="2052418" y="599683"/>
                  <a:pt x="2364847" y="505039"/>
                  <a:pt x="2635972" y="608561"/>
                </a:cubicBezTo>
                <a:cubicBezTo>
                  <a:pt x="2816831" y="677711"/>
                  <a:pt x="2953208" y="823586"/>
                  <a:pt x="3055124" y="991534"/>
                </a:cubicBezTo>
                <a:cubicBezTo>
                  <a:pt x="3061153" y="1001471"/>
                  <a:pt x="3067018" y="1011407"/>
                  <a:pt x="3072803" y="1021507"/>
                </a:cubicBezTo>
                <a:cubicBezTo>
                  <a:pt x="3090237" y="1051806"/>
                  <a:pt x="3106530" y="1082667"/>
                  <a:pt x="3121846" y="11138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211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6"/>
          <p:cNvSpPr txBox="1">
            <a:spLocks noGrp="1"/>
          </p:cNvSpPr>
          <p:nvPr>
            <p:ph type="title"/>
          </p:nvPr>
        </p:nvSpPr>
        <p:spPr>
          <a:xfrm>
            <a:off x="3366595" y="517977"/>
            <a:ext cx="6095414" cy="2259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Project Presenting</a:t>
            </a:r>
            <a:br>
              <a:rPr lang="en-US" sz="3600" dirty="0"/>
            </a:br>
            <a:br>
              <a:rPr lang="en-US" sz="2000" dirty="0"/>
            </a:br>
            <a:r>
              <a:rPr lang="en-US" sz="2800" dirty="0"/>
              <a:t>Sorry</a:t>
            </a:r>
            <a:br>
              <a:rPr lang="en-US" sz="2000" dirty="0"/>
            </a:br>
            <a:r>
              <a:rPr lang="en-US" sz="2000" dirty="0"/>
              <a:t>  </a:t>
            </a:r>
            <a:r>
              <a:rPr lang="en-US" sz="1050" dirty="0"/>
              <a:t>( For project Under constriction)</a:t>
            </a:r>
            <a:endParaRPr sz="1050" dirty="0"/>
          </a:p>
        </p:txBody>
      </p:sp>
      <p:sp>
        <p:nvSpPr>
          <p:cNvPr id="381" name="Google Shape;381;p36"/>
          <p:cNvSpPr/>
          <p:nvPr/>
        </p:nvSpPr>
        <p:spPr>
          <a:xfrm rot="5400000" flipH="1">
            <a:off x="-1193151" y="3352225"/>
            <a:ext cx="2981363" cy="593136"/>
          </a:xfrm>
          <a:custGeom>
            <a:avLst/>
            <a:gdLst/>
            <a:ahLst/>
            <a:cxnLst/>
            <a:rect l="l" t="t" r="r" b="b"/>
            <a:pathLst>
              <a:path w="3121846" h="1113870" extrusionOk="0">
                <a:moveTo>
                  <a:pt x="3121846" y="1113870"/>
                </a:moveTo>
                <a:lnTo>
                  <a:pt x="0" y="1113870"/>
                </a:lnTo>
                <a:lnTo>
                  <a:pt x="0" y="180710"/>
                </a:lnTo>
                <a:cubicBezTo>
                  <a:pt x="23218" y="159859"/>
                  <a:pt x="47577" y="140392"/>
                  <a:pt x="73077" y="122311"/>
                </a:cubicBezTo>
                <a:cubicBezTo>
                  <a:pt x="168801" y="54464"/>
                  <a:pt x="281227" y="6409"/>
                  <a:pt x="398459" y="626"/>
                </a:cubicBezTo>
                <a:cubicBezTo>
                  <a:pt x="670073" y="-12976"/>
                  <a:pt x="903559" y="197081"/>
                  <a:pt x="1047920" y="427419"/>
                </a:cubicBezTo>
                <a:cubicBezTo>
                  <a:pt x="1117005" y="537782"/>
                  <a:pt x="1174766" y="657104"/>
                  <a:pt x="1264706" y="751178"/>
                </a:cubicBezTo>
                <a:cubicBezTo>
                  <a:pt x="1354647" y="845333"/>
                  <a:pt x="1488091" y="911714"/>
                  <a:pt x="1614284" y="879786"/>
                </a:cubicBezTo>
                <a:cubicBezTo>
                  <a:pt x="1689235" y="860727"/>
                  <a:pt x="1751395" y="810391"/>
                  <a:pt x="1814695" y="766083"/>
                </a:cubicBezTo>
                <a:cubicBezTo>
                  <a:pt x="2052418" y="599683"/>
                  <a:pt x="2364847" y="505039"/>
                  <a:pt x="2635972" y="608561"/>
                </a:cubicBezTo>
                <a:cubicBezTo>
                  <a:pt x="2816831" y="677711"/>
                  <a:pt x="2953208" y="823586"/>
                  <a:pt x="3055124" y="991534"/>
                </a:cubicBezTo>
                <a:cubicBezTo>
                  <a:pt x="3061153" y="1001471"/>
                  <a:pt x="3067018" y="1011407"/>
                  <a:pt x="3072803" y="1021507"/>
                </a:cubicBezTo>
                <a:cubicBezTo>
                  <a:pt x="3090237" y="1051806"/>
                  <a:pt x="3106530" y="1082667"/>
                  <a:pt x="3121846" y="11138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211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Google Shape;382;p36"/>
          <p:cNvGrpSpPr/>
          <p:nvPr/>
        </p:nvGrpSpPr>
        <p:grpSpPr>
          <a:xfrm rot="10800000">
            <a:off x="1791858" y="-1633671"/>
            <a:ext cx="2660871" cy="3445795"/>
            <a:chOff x="2819300" y="2775153"/>
            <a:chExt cx="2660871" cy="3445795"/>
          </a:xfrm>
        </p:grpSpPr>
        <p:pic>
          <p:nvPicPr>
            <p:cNvPr id="383" name="Google Shape;38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00000" flipH="1">
              <a:off x="3183178" y="2967677"/>
              <a:ext cx="1890667" cy="3060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146668" flipH="1">
              <a:off x="4009531" y="3371903"/>
              <a:ext cx="1066550" cy="17266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80;p36">
            <a:extLst>
              <a:ext uri="{FF2B5EF4-FFF2-40B4-BE49-F238E27FC236}">
                <a16:creationId xmlns:a16="http://schemas.microsoft.com/office/drawing/2014/main" id="{C3CC8E08-146B-5556-FB54-11B93E8235ED}"/>
              </a:ext>
            </a:extLst>
          </p:cNvPr>
          <p:cNvSpPr txBox="1">
            <a:spLocks/>
          </p:cNvSpPr>
          <p:nvPr/>
        </p:nvSpPr>
        <p:spPr>
          <a:xfrm>
            <a:off x="2918712" y="1853756"/>
            <a:ext cx="6095414" cy="225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4400" dirty="0"/>
              <a:t>Thank You</a:t>
            </a:r>
          </a:p>
        </p:txBody>
      </p:sp>
      <p:sp>
        <p:nvSpPr>
          <p:cNvPr id="3" name="Google Shape;380;p36">
            <a:extLst>
              <a:ext uri="{FF2B5EF4-FFF2-40B4-BE49-F238E27FC236}">
                <a16:creationId xmlns:a16="http://schemas.microsoft.com/office/drawing/2014/main" id="{1914CEF0-5AE7-A83F-9C9E-606EBD78D6A7}"/>
              </a:ext>
            </a:extLst>
          </p:cNvPr>
          <p:cNvSpPr txBox="1">
            <a:spLocks/>
          </p:cNvSpPr>
          <p:nvPr/>
        </p:nvSpPr>
        <p:spPr>
          <a:xfrm>
            <a:off x="3014341" y="3927382"/>
            <a:ext cx="4123427" cy="84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l"/>
            <a:r>
              <a:rPr lang="en-US" sz="1100" dirty="0"/>
              <a:t>References:</a:t>
            </a:r>
            <a:br>
              <a:rPr lang="en-US" sz="1100" dirty="0"/>
            </a:br>
            <a:r>
              <a:rPr lang="en-US" sz="1100" dirty="0"/>
              <a:t>	Slides go</a:t>
            </a:r>
          </a:p>
          <a:p>
            <a:pPr algn="l"/>
            <a:r>
              <a:rPr lang="en-US" sz="1100" dirty="0"/>
              <a:t>	Google images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rld Wildlife Day Minitheme by Slidesgo">
  <a:themeElements>
    <a:clrScheme name="Simple Light">
      <a:dk1>
        <a:srgbClr val="FFFFFF"/>
      </a:dk1>
      <a:lt1>
        <a:srgbClr val="222B28"/>
      </a:lt1>
      <a:dk2>
        <a:srgbClr val="565B46"/>
      </a:dk2>
      <a:lt2>
        <a:srgbClr val="A6A885"/>
      </a:lt2>
      <a:accent1>
        <a:srgbClr val="5B828C"/>
      </a:accent1>
      <a:accent2>
        <a:srgbClr val="D5A68B"/>
      </a:accent2>
      <a:accent3>
        <a:srgbClr val="C3785D"/>
      </a:accent3>
      <a:accent4>
        <a:srgbClr val="462C26"/>
      </a:accent4>
      <a:accent5>
        <a:srgbClr val="FFFFFF"/>
      </a:accent5>
      <a:accent6>
        <a:srgbClr val="FFFFFF"/>
      </a:accent6>
      <a:hlink>
        <a:srgbClr val="A6A8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264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Karla</vt:lpstr>
      <vt:lpstr>Arial</vt:lpstr>
      <vt:lpstr>hind siliguri</vt:lpstr>
      <vt:lpstr>Calibri</vt:lpstr>
      <vt:lpstr>-apple-system</vt:lpstr>
      <vt:lpstr>Dela Gothic One</vt:lpstr>
      <vt:lpstr>World Wildlife Day Minitheme by Slidesgo</vt:lpstr>
      <vt:lpstr>SEye Project</vt:lpstr>
      <vt:lpstr>Team</vt:lpstr>
      <vt:lpstr>SEye Project</vt:lpstr>
      <vt:lpstr>Real life Problem</vt:lpstr>
      <vt:lpstr>Our  idea</vt:lpstr>
      <vt:lpstr>Structure </vt:lpstr>
      <vt:lpstr>Project Presenting  Sorry   ( For project Under constriction)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SEye Project</dc:title>
  <dc:creator>Whiteant BTW</dc:creator>
  <cp:lastModifiedBy>Whiteant BTW</cp:lastModifiedBy>
  <cp:revision>14</cp:revision>
  <dcterms:modified xsi:type="dcterms:W3CDTF">2024-02-08T14:30:48Z</dcterms:modified>
</cp:coreProperties>
</file>